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68" r:id="rId2"/>
    <p:sldId id="300" r:id="rId3"/>
    <p:sldId id="303" r:id="rId4"/>
    <p:sldId id="304" r:id="rId5"/>
    <p:sldId id="305" r:id="rId6"/>
    <p:sldId id="302" r:id="rId7"/>
    <p:sldId id="307" r:id="rId8"/>
    <p:sldId id="310" r:id="rId9"/>
    <p:sldId id="312" r:id="rId10"/>
    <p:sldId id="313" r:id="rId11"/>
    <p:sldId id="319" r:id="rId12"/>
    <p:sldId id="321" r:id="rId13"/>
    <p:sldId id="318" r:id="rId14"/>
    <p:sldId id="322" r:id="rId15"/>
    <p:sldId id="323" r:id="rId16"/>
    <p:sldId id="29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BE90E-0EF5-4D46-8BA7-002924C7C78C}" v="4" dt="2024-04-08T04:05:48.115"/>
    <p1510:client id="{B7EE5F0E-B2A0-47B4-80F0-DAA2BD03A511}" v="25" dt="2024-04-08T03:14:0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1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i becker" userId="bbaf0c84ac844268" providerId="LiveId" clId="{45BBE90E-0EF5-4D46-8BA7-002924C7C78C}"/>
    <pc:docChg chg="undo custSel addSld delSld modSld sldOrd">
      <pc:chgData name="shari becker" userId="bbaf0c84ac844268" providerId="LiveId" clId="{45BBE90E-0EF5-4D46-8BA7-002924C7C78C}" dt="2024-04-08T04:42:09.995" v="4690" actId="20577"/>
      <pc:docMkLst>
        <pc:docMk/>
      </pc:docMkLst>
      <pc:sldChg chg="del">
        <pc:chgData name="shari becker" userId="bbaf0c84ac844268" providerId="LiveId" clId="{45BBE90E-0EF5-4D46-8BA7-002924C7C78C}" dt="2024-04-08T03:20:57.682" v="5" actId="47"/>
        <pc:sldMkLst>
          <pc:docMk/>
          <pc:sldMk cId="2152739864" sldId="256"/>
        </pc:sldMkLst>
      </pc:sldChg>
      <pc:sldChg chg="del">
        <pc:chgData name="shari becker" userId="bbaf0c84ac844268" providerId="LiveId" clId="{45BBE90E-0EF5-4D46-8BA7-002924C7C78C}" dt="2024-04-08T03:21:01.045" v="6" actId="47"/>
        <pc:sldMkLst>
          <pc:docMk/>
          <pc:sldMk cId="2753750577" sldId="257"/>
        </pc:sldMkLst>
      </pc:sldChg>
      <pc:sldChg chg="del">
        <pc:chgData name="shari becker" userId="bbaf0c84ac844268" providerId="LiveId" clId="{45BBE90E-0EF5-4D46-8BA7-002924C7C78C}" dt="2024-04-08T03:21:15.885" v="10" actId="47"/>
        <pc:sldMkLst>
          <pc:docMk/>
          <pc:sldMk cId="4253462810" sldId="258"/>
        </pc:sldMkLst>
      </pc:sldChg>
      <pc:sldChg chg="modSp del mod">
        <pc:chgData name="shari becker" userId="bbaf0c84ac844268" providerId="LiveId" clId="{45BBE90E-0EF5-4D46-8BA7-002924C7C78C}" dt="2024-04-08T04:33:45.725" v="4347" actId="47"/>
        <pc:sldMkLst>
          <pc:docMk/>
          <pc:sldMk cId="4097857628" sldId="264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4097857628" sldId="264"/>
            <ac:spMk id="2" creationId="{4EFD0EBD-82FA-191C-52BC-6D4BF1A348FB}"/>
          </ac:spMkLst>
        </pc:spChg>
        <pc:spChg chg="mod">
          <ac:chgData name="shari becker" userId="bbaf0c84ac844268" providerId="LiveId" clId="{45BBE90E-0EF5-4D46-8BA7-002924C7C78C}" dt="2024-04-08T03:26:54.263" v="152" actId="27636"/>
          <ac:spMkLst>
            <pc:docMk/>
            <pc:sldMk cId="4097857628" sldId="264"/>
            <ac:spMk id="3" creationId="{3EA04E43-97B0-D160-5F02-50049A234CAE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4097857628" sldId="264"/>
            <ac:spMk id="4" creationId="{EBFACEF7-0453-494A-6165-A6AAFA846229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4097857628" sldId="264"/>
            <ac:spMk id="5" creationId="{CFFD078A-CDC9-A74B-6421-3521FC106155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4097857628" sldId="264"/>
            <ac:spMk id="6" creationId="{17D035C1-1377-1005-0337-D80C05D20FBF}"/>
          </ac:spMkLst>
        </pc:spChg>
      </pc:sldChg>
      <pc:sldChg chg="del">
        <pc:chgData name="shari becker" userId="bbaf0c84ac844268" providerId="LiveId" clId="{45BBE90E-0EF5-4D46-8BA7-002924C7C78C}" dt="2024-04-08T03:21:03.334" v="7" actId="47"/>
        <pc:sldMkLst>
          <pc:docMk/>
          <pc:sldMk cId="3262194612" sldId="265"/>
        </pc:sldMkLst>
      </pc:sldChg>
      <pc:sldChg chg="del">
        <pc:chgData name="shari becker" userId="bbaf0c84ac844268" providerId="LiveId" clId="{45BBE90E-0EF5-4D46-8BA7-002924C7C78C}" dt="2024-04-08T03:21:07.452" v="8" actId="47"/>
        <pc:sldMkLst>
          <pc:docMk/>
          <pc:sldMk cId="1502054975" sldId="266"/>
        </pc:sldMkLst>
      </pc:sldChg>
      <pc:sldChg chg="del">
        <pc:chgData name="shari becker" userId="bbaf0c84ac844268" providerId="LiveId" clId="{45BBE90E-0EF5-4D46-8BA7-002924C7C78C}" dt="2024-04-08T03:21:11.006" v="9" actId="47"/>
        <pc:sldMkLst>
          <pc:docMk/>
          <pc:sldMk cId="1211580782" sldId="267"/>
        </pc:sldMkLst>
      </pc:sldChg>
      <pc:sldChg chg="addSp delSp modSp mod">
        <pc:chgData name="shari becker" userId="bbaf0c84ac844268" providerId="LiveId" clId="{45BBE90E-0EF5-4D46-8BA7-002924C7C78C}" dt="2024-04-08T03:30:37.911" v="250" actId="15"/>
        <pc:sldMkLst>
          <pc:docMk/>
          <pc:sldMk cId="946430809" sldId="269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946430809" sldId="269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30:37.911" v="250" actId="15"/>
          <ac:spMkLst>
            <pc:docMk/>
            <pc:sldMk cId="946430809" sldId="269"/>
            <ac:spMk id="3" creationId="{81066BA5-A2D9-7376-C77B-DBB416F1DB89}"/>
          </ac:spMkLst>
        </pc:spChg>
        <pc:spChg chg="add del mod">
          <ac:chgData name="shari becker" userId="bbaf0c84ac844268" providerId="LiveId" clId="{45BBE90E-0EF5-4D46-8BA7-002924C7C78C}" dt="2024-04-08T03:26:50.221" v="149"/>
          <ac:spMkLst>
            <pc:docMk/>
            <pc:sldMk cId="946430809" sldId="269"/>
            <ac:spMk id="8" creationId="{85E8E093-D85A-25E1-7401-D2337FF7F789}"/>
          </ac:spMkLst>
        </pc:spChg>
        <pc:picChg chg="del">
          <ac:chgData name="shari becker" userId="bbaf0c84ac844268" providerId="LiveId" clId="{45BBE90E-0EF5-4D46-8BA7-002924C7C78C}" dt="2024-04-08T03:20:17.116" v="3" actId="478"/>
          <ac:picMkLst>
            <pc:docMk/>
            <pc:sldMk cId="946430809" sldId="269"/>
            <ac:picMk id="4" creationId="{9C38C48D-6D8B-7014-3D77-51023E1DA490}"/>
          </ac:picMkLst>
        </pc:picChg>
        <pc:picChg chg="mod">
          <ac:chgData name="shari becker" userId="bbaf0c84ac844268" providerId="LiveId" clId="{45BBE90E-0EF5-4D46-8BA7-002924C7C78C}" dt="2024-04-08T03:28:13.780" v="233" actId="1076"/>
          <ac:picMkLst>
            <pc:docMk/>
            <pc:sldMk cId="946430809" sldId="269"/>
            <ac:picMk id="5" creationId="{2B88EF5E-FC40-16F7-F4C1-5C459B22B7A3}"/>
          </ac:picMkLst>
        </pc:picChg>
        <pc:picChg chg="mod">
          <ac:chgData name="shari becker" userId="bbaf0c84ac844268" providerId="LiveId" clId="{45BBE90E-0EF5-4D46-8BA7-002924C7C78C}" dt="2024-04-08T03:28:32.768" v="235" actId="1076"/>
          <ac:picMkLst>
            <pc:docMk/>
            <pc:sldMk cId="946430809" sldId="269"/>
            <ac:picMk id="6" creationId="{C22EFBD0-8286-5F6C-AB6C-C20745625A14}"/>
          </ac:picMkLst>
        </pc:picChg>
      </pc:sldChg>
      <pc:sldChg chg="del">
        <pc:chgData name="shari becker" userId="bbaf0c84ac844268" providerId="LiveId" clId="{45BBE90E-0EF5-4D46-8BA7-002924C7C78C}" dt="2024-04-08T03:20:07.211" v="0" actId="47"/>
        <pc:sldMkLst>
          <pc:docMk/>
          <pc:sldMk cId="1376571337" sldId="270"/>
        </pc:sldMkLst>
      </pc:sldChg>
      <pc:sldChg chg="delSp modSp del">
        <pc:chgData name="shari becker" userId="bbaf0c84ac844268" providerId="LiveId" clId="{45BBE90E-0EF5-4D46-8BA7-002924C7C78C}" dt="2024-04-08T04:24:48.561" v="3528" actId="47"/>
        <pc:sldMkLst>
          <pc:docMk/>
          <pc:sldMk cId="332796101" sldId="271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32796101" sldId="271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32796101" sldId="271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32796101" sldId="271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32796101" sldId="271"/>
            <ac:picMk id="6" creationId="{C22EFBD0-8286-5F6C-AB6C-C20745625A14}"/>
          </ac:picMkLst>
        </pc:picChg>
      </pc:sldChg>
      <pc:sldChg chg="delSp modSp del">
        <pc:chgData name="shari becker" userId="bbaf0c84ac844268" providerId="LiveId" clId="{45BBE90E-0EF5-4D46-8BA7-002924C7C78C}" dt="2024-04-08T04:33:02.857" v="4340" actId="47"/>
        <pc:sldMkLst>
          <pc:docMk/>
          <pc:sldMk cId="1216431270" sldId="272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1216431270" sldId="272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1216431270" sldId="272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1216431270" sldId="272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1216431270" sldId="272"/>
            <ac:picMk id="6" creationId="{C22EFBD0-8286-5F6C-AB6C-C20745625A14}"/>
          </ac:picMkLst>
        </pc:picChg>
      </pc:sldChg>
      <pc:sldChg chg="del">
        <pc:chgData name="shari becker" userId="bbaf0c84ac844268" providerId="LiveId" clId="{45BBE90E-0EF5-4D46-8BA7-002924C7C78C}" dt="2024-04-08T03:20:08.430" v="1" actId="47"/>
        <pc:sldMkLst>
          <pc:docMk/>
          <pc:sldMk cId="3571870338" sldId="273"/>
        </pc:sldMkLst>
      </pc:sldChg>
      <pc:sldChg chg="del">
        <pc:chgData name="shari becker" userId="bbaf0c84ac844268" providerId="LiveId" clId="{45BBE90E-0EF5-4D46-8BA7-002924C7C78C}" dt="2024-04-08T03:20:09.575" v="2" actId="47"/>
        <pc:sldMkLst>
          <pc:docMk/>
          <pc:sldMk cId="2107772111" sldId="274"/>
        </pc:sldMkLst>
      </pc:sldChg>
      <pc:sldChg chg="delSp modSp del">
        <pc:chgData name="shari becker" userId="bbaf0c84ac844268" providerId="LiveId" clId="{45BBE90E-0EF5-4D46-8BA7-002924C7C78C}" dt="2024-04-08T04:32:45.090" v="4338" actId="47"/>
        <pc:sldMkLst>
          <pc:docMk/>
          <pc:sldMk cId="1860304566" sldId="275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1860304566" sldId="275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1860304566" sldId="275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1860304566" sldId="275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1860304566" sldId="275"/>
            <ac:picMk id="6" creationId="{C22EFBD0-8286-5F6C-AB6C-C20745625A14}"/>
          </ac:picMkLst>
        </pc:picChg>
      </pc:sldChg>
      <pc:sldChg chg="delSp modSp del">
        <pc:chgData name="shari becker" userId="bbaf0c84ac844268" providerId="LiveId" clId="{45BBE90E-0EF5-4D46-8BA7-002924C7C78C}" dt="2024-04-08T04:32:56.306" v="4339" actId="47"/>
        <pc:sldMkLst>
          <pc:docMk/>
          <pc:sldMk cId="4200540456" sldId="276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4200540456" sldId="276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4200540456" sldId="276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4200540456" sldId="276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4200540456" sldId="276"/>
            <ac:picMk id="6" creationId="{C22EFBD0-8286-5F6C-AB6C-C20745625A14}"/>
          </ac:picMkLst>
        </pc:picChg>
      </pc:sldChg>
      <pc:sldChg chg="delSp modSp del">
        <pc:chgData name="shari becker" userId="bbaf0c84ac844268" providerId="LiveId" clId="{45BBE90E-0EF5-4D46-8BA7-002924C7C78C}" dt="2024-04-08T04:25:16.317" v="3531" actId="47"/>
        <pc:sldMkLst>
          <pc:docMk/>
          <pc:sldMk cId="3427443018" sldId="277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427443018" sldId="277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427443018" sldId="277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427443018" sldId="277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427443018" sldId="277"/>
            <ac:picMk id="6" creationId="{C22EFBD0-8286-5F6C-AB6C-C20745625A14}"/>
          </ac:picMkLst>
        </pc:picChg>
      </pc:sldChg>
      <pc:sldChg chg="addSp delSp modSp del mod">
        <pc:chgData name="shari becker" userId="bbaf0c84ac844268" providerId="LiveId" clId="{45BBE90E-0EF5-4D46-8BA7-002924C7C78C}" dt="2024-04-08T03:28:43.388" v="236" actId="47"/>
        <pc:sldMkLst>
          <pc:docMk/>
          <pc:sldMk cId="179714187" sldId="278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179714187" sldId="278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179714187" sldId="278"/>
            <ac:spMk id="3" creationId="{81066BA5-A2D9-7376-C77B-DBB416F1DB89}"/>
          </ac:spMkLst>
        </pc:spChg>
        <pc:spChg chg="add mod">
          <ac:chgData name="shari becker" userId="bbaf0c84ac844268" providerId="LiveId" clId="{45BBE90E-0EF5-4D46-8BA7-002924C7C78C}" dt="2024-04-08T03:26:50.221" v="149"/>
          <ac:spMkLst>
            <pc:docMk/>
            <pc:sldMk cId="179714187" sldId="278"/>
            <ac:spMk id="8" creationId="{F9355C27-8581-7EE1-62B3-616C1E39448A}"/>
          </ac:spMkLst>
        </pc:spChg>
        <pc:picChg chg="del">
          <ac:chgData name="shari becker" userId="bbaf0c84ac844268" providerId="LiveId" clId="{45BBE90E-0EF5-4D46-8BA7-002924C7C78C}" dt="2024-04-08T03:20:25.315" v="4" actId="478"/>
          <ac:picMkLst>
            <pc:docMk/>
            <pc:sldMk cId="179714187" sldId="278"/>
            <ac:picMk id="4" creationId="{9C38C48D-6D8B-7014-3D77-51023E1DA490}"/>
          </ac:picMkLst>
        </pc:pic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179714187" sldId="278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05.502" v="4341" actId="47"/>
        <pc:sldMkLst>
          <pc:docMk/>
          <pc:sldMk cId="3394515234" sldId="279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394515234" sldId="279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394515234" sldId="279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394515234" sldId="279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394515234" sldId="279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07.789" v="4342" actId="47"/>
        <pc:sldMkLst>
          <pc:docMk/>
          <pc:sldMk cId="3922385327" sldId="280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922385327" sldId="280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922385327" sldId="280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922385327" sldId="280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922385327" sldId="280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09.905" v="4343" actId="47"/>
        <pc:sldMkLst>
          <pc:docMk/>
          <pc:sldMk cId="3555952580" sldId="281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555952580" sldId="281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555952580" sldId="281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555952580" sldId="281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555952580" sldId="281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10.867" v="4344" actId="47"/>
        <pc:sldMkLst>
          <pc:docMk/>
          <pc:sldMk cId="3966868110" sldId="282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3966868110" sldId="282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3966868110" sldId="282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3966868110" sldId="282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3966868110" sldId="282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12.792" v="4345" actId="47"/>
        <pc:sldMkLst>
          <pc:docMk/>
          <pc:sldMk cId="4268991498" sldId="283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4268991498" sldId="283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4268991498" sldId="283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4268991498" sldId="283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4268991498" sldId="283"/>
            <ac:picMk id="6" creationId="{C22EFBD0-8286-5F6C-AB6C-C20745625A14}"/>
          </ac:picMkLst>
        </pc:picChg>
      </pc:sldChg>
      <pc:sldChg chg="delSp modSp add del">
        <pc:chgData name="shari becker" userId="bbaf0c84ac844268" providerId="LiveId" clId="{45BBE90E-0EF5-4D46-8BA7-002924C7C78C}" dt="2024-04-08T04:33:19.851" v="4346" actId="47"/>
        <pc:sldMkLst>
          <pc:docMk/>
          <pc:sldMk cId="1909347699" sldId="284"/>
        </pc:sldMkLst>
        <pc:spChg chg="mod">
          <ac:chgData name="shari becker" userId="bbaf0c84ac844268" providerId="LiveId" clId="{45BBE90E-0EF5-4D46-8BA7-002924C7C78C}" dt="2024-04-08T03:26:54.136" v="151"/>
          <ac:spMkLst>
            <pc:docMk/>
            <pc:sldMk cId="1909347699" sldId="284"/>
            <ac:spMk id="2" creationId="{949FD9C4-6079-4884-2631-FC45E152AC34}"/>
          </ac:spMkLst>
        </pc:spChg>
        <pc:spChg chg="mod">
          <ac:chgData name="shari becker" userId="bbaf0c84ac844268" providerId="LiveId" clId="{45BBE90E-0EF5-4D46-8BA7-002924C7C78C}" dt="2024-04-08T03:26:54.136" v="151"/>
          <ac:spMkLst>
            <pc:docMk/>
            <pc:sldMk cId="1909347699" sldId="284"/>
            <ac:spMk id="3" creationId="{81066BA5-A2D9-7376-C77B-DBB416F1DB89}"/>
          </ac:spMkLst>
        </pc:spChg>
        <pc:spChg chg="del">
          <ac:chgData name="shari becker" userId="bbaf0c84ac844268" providerId="LiveId" clId="{45BBE90E-0EF5-4D46-8BA7-002924C7C78C}" dt="2024-04-08T03:26:50.221" v="149"/>
          <ac:spMkLst>
            <pc:docMk/>
            <pc:sldMk cId="1909347699" sldId="284"/>
            <ac:spMk id="8" creationId="{F291F1F8-9E1A-B869-4D52-8F4811B3A61C}"/>
          </ac:spMkLst>
        </pc:spChg>
        <pc:picChg chg="mod">
          <ac:chgData name="shari becker" userId="bbaf0c84ac844268" providerId="LiveId" clId="{45BBE90E-0EF5-4D46-8BA7-002924C7C78C}" dt="2024-04-08T03:26:50.221" v="149"/>
          <ac:picMkLst>
            <pc:docMk/>
            <pc:sldMk cId="1909347699" sldId="284"/>
            <ac:picMk id="6" creationId="{C22EFBD0-8286-5F6C-AB6C-C20745625A14}"/>
          </ac:picMkLst>
        </pc:picChg>
      </pc:sldChg>
      <pc:sldChg chg="modSp add mod">
        <pc:chgData name="shari becker" userId="bbaf0c84ac844268" providerId="LiveId" clId="{45BBE90E-0EF5-4D46-8BA7-002924C7C78C}" dt="2024-04-08T03:40:15.158" v="593" actId="20577"/>
        <pc:sldMkLst>
          <pc:docMk/>
          <pc:sldMk cId="167054560" sldId="285"/>
        </pc:sldMkLst>
        <pc:spChg chg="mod">
          <ac:chgData name="shari becker" userId="bbaf0c84ac844268" providerId="LiveId" clId="{45BBE90E-0EF5-4D46-8BA7-002924C7C78C}" dt="2024-04-08T03:40:15.158" v="593" actId="20577"/>
          <ac:spMkLst>
            <pc:docMk/>
            <pc:sldMk cId="167054560" sldId="285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21:19.732" v="3364" actId="14100"/>
        <pc:sldMkLst>
          <pc:docMk/>
          <pc:sldMk cId="3028835234" sldId="286"/>
        </pc:sldMkLst>
        <pc:spChg chg="mod">
          <ac:chgData name="shari becker" userId="bbaf0c84ac844268" providerId="LiveId" clId="{45BBE90E-0EF5-4D46-8BA7-002924C7C78C}" dt="2024-04-08T04:21:19.732" v="3364" actId="14100"/>
          <ac:spMkLst>
            <pc:docMk/>
            <pc:sldMk cId="3028835234" sldId="286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24:21.601" v="3527" actId="20577"/>
        <pc:sldMkLst>
          <pc:docMk/>
          <pc:sldMk cId="2220790669" sldId="287"/>
        </pc:sldMkLst>
        <pc:spChg chg="mod">
          <ac:chgData name="shari becker" userId="bbaf0c84ac844268" providerId="LiveId" clId="{45BBE90E-0EF5-4D46-8BA7-002924C7C78C}" dt="2024-04-08T04:24:21.601" v="3527" actId="20577"/>
          <ac:spMkLst>
            <pc:docMk/>
            <pc:sldMk cId="2220790669" sldId="287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3:47:15.504" v="992" actId="20577"/>
        <pc:sldMkLst>
          <pc:docMk/>
          <pc:sldMk cId="3727888796" sldId="288"/>
        </pc:sldMkLst>
        <pc:spChg chg="mod">
          <ac:chgData name="shari becker" userId="bbaf0c84ac844268" providerId="LiveId" clId="{45BBE90E-0EF5-4D46-8BA7-002924C7C78C}" dt="2024-04-08T03:47:15.504" v="992" actId="20577"/>
          <ac:spMkLst>
            <pc:docMk/>
            <pc:sldMk cId="3727888796" sldId="288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22:30.907" v="3377" actId="20577"/>
        <pc:sldMkLst>
          <pc:docMk/>
          <pc:sldMk cId="336554575" sldId="289"/>
        </pc:sldMkLst>
        <pc:spChg chg="mod">
          <ac:chgData name="shari becker" userId="bbaf0c84ac844268" providerId="LiveId" clId="{45BBE90E-0EF5-4D46-8BA7-002924C7C78C}" dt="2024-04-08T04:22:30.907" v="3377" actId="20577"/>
          <ac:spMkLst>
            <pc:docMk/>
            <pc:sldMk cId="336554575" sldId="289"/>
            <ac:spMk id="3" creationId="{81066BA5-A2D9-7376-C77B-DBB416F1DB89}"/>
          </ac:spMkLst>
        </pc:spChg>
      </pc:sldChg>
      <pc:sldChg chg="modSp add mod ord">
        <pc:chgData name="shari becker" userId="bbaf0c84ac844268" providerId="LiveId" clId="{45BBE90E-0EF5-4D46-8BA7-002924C7C78C}" dt="2024-04-08T04:37:43.229" v="4348" actId="20577"/>
        <pc:sldMkLst>
          <pc:docMk/>
          <pc:sldMk cId="3640319976" sldId="290"/>
        </pc:sldMkLst>
        <pc:spChg chg="mod">
          <ac:chgData name="shari becker" userId="bbaf0c84ac844268" providerId="LiveId" clId="{45BBE90E-0EF5-4D46-8BA7-002924C7C78C}" dt="2024-04-08T04:37:43.229" v="4348" actId="20577"/>
          <ac:spMkLst>
            <pc:docMk/>
            <pc:sldMk cId="3640319976" sldId="290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38:09.046" v="4362" actId="20577"/>
        <pc:sldMkLst>
          <pc:docMk/>
          <pc:sldMk cId="1819701300" sldId="291"/>
        </pc:sldMkLst>
        <pc:spChg chg="mod">
          <ac:chgData name="shari becker" userId="bbaf0c84ac844268" providerId="LiveId" clId="{45BBE90E-0EF5-4D46-8BA7-002924C7C78C}" dt="2024-04-08T04:38:09.046" v="4362" actId="20577"/>
          <ac:spMkLst>
            <pc:docMk/>
            <pc:sldMk cId="1819701300" sldId="291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3:59:46.417" v="1763" actId="20577"/>
        <pc:sldMkLst>
          <pc:docMk/>
          <pc:sldMk cId="200373867" sldId="292"/>
        </pc:sldMkLst>
        <pc:spChg chg="mod">
          <ac:chgData name="shari becker" userId="bbaf0c84ac844268" providerId="LiveId" clId="{45BBE90E-0EF5-4D46-8BA7-002924C7C78C}" dt="2024-04-08T03:59:46.417" v="1763" actId="20577"/>
          <ac:spMkLst>
            <pc:docMk/>
            <pc:sldMk cId="200373867" sldId="292"/>
            <ac:spMk id="3" creationId="{81066BA5-A2D9-7376-C77B-DBB416F1DB89}"/>
          </ac:spMkLst>
        </pc:spChg>
      </pc:sldChg>
      <pc:sldChg chg="modSp add del mod">
        <pc:chgData name="shari becker" userId="bbaf0c84ac844268" providerId="LiveId" clId="{45BBE90E-0EF5-4D46-8BA7-002924C7C78C}" dt="2024-04-08T04:21:54.273" v="3366" actId="47"/>
        <pc:sldMkLst>
          <pc:docMk/>
          <pc:sldMk cId="173723860" sldId="293"/>
        </pc:sldMkLst>
        <pc:spChg chg="mod">
          <ac:chgData name="shari becker" userId="bbaf0c84ac844268" providerId="LiveId" clId="{45BBE90E-0EF5-4D46-8BA7-002924C7C78C}" dt="2024-04-08T04:21:40.723" v="3365" actId="20577"/>
          <ac:spMkLst>
            <pc:docMk/>
            <pc:sldMk cId="173723860" sldId="293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03:09.585" v="2048" actId="20577"/>
        <pc:sldMkLst>
          <pc:docMk/>
          <pc:sldMk cId="1046099973" sldId="294"/>
        </pc:sldMkLst>
        <pc:spChg chg="mod">
          <ac:chgData name="shari becker" userId="bbaf0c84ac844268" providerId="LiveId" clId="{45BBE90E-0EF5-4D46-8BA7-002924C7C78C}" dt="2024-04-08T04:03:09.585" v="2048" actId="20577"/>
          <ac:spMkLst>
            <pc:docMk/>
            <pc:sldMk cId="1046099973" sldId="294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05:16.337" v="2250" actId="20577"/>
        <pc:sldMkLst>
          <pc:docMk/>
          <pc:sldMk cId="2574442614" sldId="295"/>
        </pc:sldMkLst>
        <pc:spChg chg="mod">
          <ac:chgData name="shari becker" userId="bbaf0c84ac844268" providerId="LiveId" clId="{45BBE90E-0EF5-4D46-8BA7-002924C7C78C}" dt="2024-04-08T04:05:16.337" v="2250" actId="20577"/>
          <ac:spMkLst>
            <pc:docMk/>
            <pc:sldMk cId="2574442614" sldId="295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12:32.707" v="2683" actId="20577"/>
        <pc:sldMkLst>
          <pc:docMk/>
          <pc:sldMk cId="2286843363" sldId="296"/>
        </pc:sldMkLst>
        <pc:spChg chg="mod">
          <ac:chgData name="shari becker" userId="bbaf0c84ac844268" providerId="LiveId" clId="{45BBE90E-0EF5-4D46-8BA7-002924C7C78C}" dt="2024-04-08T04:12:32.707" v="2683" actId="20577"/>
          <ac:spMkLst>
            <pc:docMk/>
            <pc:sldMk cId="2286843363" sldId="296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27:32.276" v="3757" actId="20577"/>
        <pc:sldMkLst>
          <pc:docMk/>
          <pc:sldMk cId="1785565963" sldId="297"/>
        </pc:sldMkLst>
        <pc:spChg chg="mod">
          <ac:chgData name="shari becker" userId="bbaf0c84ac844268" providerId="LiveId" clId="{45BBE90E-0EF5-4D46-8BA7-002924C7C78C}" dt="2024-04-08T04:27:32.276" v="3757" actId="20577"/>
          <ac:spMkLst>
            <pc:docMk/>
            <pc:sldMk cId="1785565963" sldId="297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29:01.111" v="3950" actId="20577"/>
        <pc:sldMkLst>
          <pc:docMk/>
          <pc:sldMk cId="705515747" sldId="298"/>
        </pc:sldMkLst>
        <pc:spChg chg="mod">
          <ac:chgData name="shari becker" userId="bbaf0c84ac844268" providerId="LiveId" clId="{45BBE90E-0EF5-4D46-8BA7-002924C7C78C}" dt="2024-04-08T04:29:01.111" v="3950" actId="20577"/>
          <ac:spMkLst>
            <pc:docMk/>
            <pc:sldMk cId="705515747" sldId="298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32:28.353" v="4337" actId="122"/>
        <pc:sldMkLst>
          <pc:docMk/>
          <pc:sldMk cId="698787699" sldId="299"/>
        </pc:sldMkLst>
        <pc:spChg chg="mod">
          <ac:chgData name="shari becker" userId="bbaf0c84ac844268" providerId="LiveId" clId="{45BBE90E-0EF5-4D46-8BA7-002924C7C78C}" dt="2024-04-08T04:32:28.353" v="4337" actId="122"/>
          <ac:spMkLst>
            <pc:docMk/>
            <pc:sldMk cId="698787699" sldId="299"/>
            <ac:spMk id="3" creationId="{81066BA5-A2D9-7376-C77B-DBB416F1DB89}"/>
          </ac:spMkLst>
        </pc:spChg>
      </pc:sldChg>
      <pc:sldChg chg="modSp add mod">
        <pc:chgData name="shari becker" userId="bbaf0c84ac844268" providerId="LiveId" clId="{45BBE90E-0EF5-4D46-8BA7-002924C7C78C}" dt="2024-04-08T04:42:09.995" v="4690" actId="20577"/>
        <pc:sldMkLst>
          <pc:docMk/>
          <pc:sldMk cId="4165377811" sldId="300"/>
        </pc:sldMkLst>
        <pc:spChg chg="mod">
          <ac:chgData name="shari becker" userId="bbaf0c84ac844268" providerId="LiveId" clId="{45BBE90E-0EF5-4D46-8BA7-002924C7C78C}" dt="2024-04-08T04:42:09.995" v="4690" actId="20577"/>
          <ac:spMkLst>
            <pc:docMk/>
            <pc:sldMk cId="4165377811" sldId="300"/>
            <ac:spMk id="3" creationId="{81066BA5-A2D9-7376-C77B-DBB416F1DB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36EA6-640F-4CC5-B4AC-12ECF2AB74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EECED-4A55-4C65-B451-BE1F6BEC6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ECED-4A55-4C65-B451-BE1F6BEC61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1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1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70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4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80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9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30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6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11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60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C114-D667-4891-92DE-000D67937F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549B3E-975A-4ED8-BD48-2142B5B5BD4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elodi@rda4u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elodi@rda4u.ne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B7424-452A-63AB-274F-E2B6E89D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3" y="1404886"/>
            <a:ext cx="11359653" cy="3039523"/>
          </a:xfrm>
          <a:solidFill>
            <a:schemeClr val="bg2">
              <a:lumMod val="1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chemeClr val="bg1"/>
                </a:solidFill>
              </a:rPr>
              <a:t>HOW TO GET 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YOUR CE UNITS</a:t>
            </a:r>
            <a:endParaRPr lang="en-US" sz="6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6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7791" t="24832" r="7151" b="6951"/>
          <a:stretch/>
        </p:blipFill>
        <p:spPr>
          <a:xfrm>
            <a:off x="5195776" y="618132"/>
            <a:ext cx="6379535" cy="4884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70891">
            <a:off x="757713" y="858468"/>
            <a:ext cx="349339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WHEN FINISHED YOU WILL BE ASKED TO </a:t>
            </a:r>
            <a:r>
              <a:rPr lang="en-US" sz="3600" dirty="0" smtClean="0">
                <a:solidFill>
                  <a:srgbClr val="800000"/>
                </a:solidFill>
              </a:rPr>
              <a:t>FILL </a:t>
            </a:r>
            <a:r>
              <a:rPr lang="en-US" sz="3600" dirty="0" smtClean="0">
                <a:solidFill>
                  <a:srgbClr val="800000"/>
                </a:solidFill>
              </a:rPr>
              <a:t>IN THE BLANKS . . .</a:t>
            </a:r>
            <a:endParaRPr lang="en-US" sz="4000" dirty="0">
              <a:solidFill>
                <a:srgbClr val="8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64912" y="2792819"/>
            <a:ext cx="1651590" cy="18133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54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049506">
            <a:off x="677244" y="496990"/>
            <a:ext cx="39277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PRINT YOUR CERTIFICATE </a:t>
            </a:r>
            <a:r>
              <a:rPr lang="en-US" sz="3600" dirty="0" smtClean="0">
                <a:solidFill>
                  <a:srgbClr val="800000"/>
                </a:solidFill>
              </a:rPr>
              <a:t>. </a:t>
            </a:r>
            <a:r>
              <a:rPr lang="en-US" sz="3600" dirty="0" smtClean="0">
                <a:solidFill>
                  <a:srgbClr val="800000"/>
                </a:solidFill>
              </a:rPr>
              <a:t>. . 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965" t="23591" r="7733" b="40791"/>
          <a:stretch/>
        </p:blipFill>
        <p:spPr>
          <a:xfrm>
            <a:off x="3248738" y="1715386"/>
            <a:ext cx="8305307" cy="342353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814084" y="1850065"/>
            <a:ext cx="3296093" cy="26581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56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2364" y="187851"/>
            <a:ext cx="9662475" cy="486952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solidFill>
                  <a:srgbClr val="800000"/>
                </a:solidFill>
              </a:rPr>
              <a:t>LATER </a:t>
            </a:r>
            <a:r>
              <a:rPr lang="en-US" sz="2800" u="sng" dirty="0" smtClean="0">
                <a:solidFill>
                  <a:srgbClr val="800000"/>
                </a:solidFill>
              </a:rPr>
              <a:t>YOU CAN ALWAYS GO </a:t>
            </a:r>
            <a:r>
              <a:rPr lang="en-US" sz="2800" u="sng" dirty="0" smtClean="0">
                <a:solidFill>
                  <a:srgbClr val="800000"/>
                </a:solidFill>
              </a:rPr>
              <a:t>BACK IN . . .</a:t>
            </a:r>
            <a:endParaRPr lang="en-US" sz="2800" u="sng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179" t="16255" r="722" b="-928"/>
          <a:stretch/>
        </p:blipFill>
        <p:spPr>
          <a:xfrm>
            <a:off x="902614" y="857838"/>
            <a:ext cx="10242225" cy="49678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9803876" y="769070"/>
            <a:ext cx="222317" cy="880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979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65" t="12405" r="58324"/>
          <a:stretch/>
        </p:blipFill>
        <p:spPr>
          <a:xfrm>
            <a:off x="1564850" y="84840"/>
            <a:ext cx="7598004" cy="5847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041" y="250452"/>
            <a:ext cx="3927718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CLICK ON “EXPAND ALL “ </a:t>
            </a:r>
          </a:p>
          <a:p>
            <a:pPr algn="ctr"/>
            <a:endParaRPr lang="en-US" sz="4000" dirty="0">
              <a:solidFill>
                <a:srgbClr val="8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853287" y="1998482"/>
            <a:ext cx="707011" cy="10101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3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19" t="23677" r="59253" b="13092"/>
          <a:stretch/>
        </p:blipFill>
        <p:spPr>
          <a:xfrm>
            <a:off x="1376313" y="537326"/>
            <a:ext cx="8861196" cy="509518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241303" y="3084918"/>
            <a:ext cx="2328421" cy="13291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364610" y="2215300"/>
            <a:ext cx="1442301" cy="49962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99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02" t="6907" r="54923" b="996"/>
          <a:stretch/>
        </p:blipFill>
        <p:spPr>
          <a:xfrm>
            <a:off x="2205871" y="235670"/>
            <a:ext cx="7268067" cy="57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66BA5-A2D9-7376-C77B-DBB416F1D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960" y="2707758"/>
            <a:ext cx="9603275" cy="31284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/>
              <a:t>Questions/Issues . . .</a:t>
            </a:r>
          </a:p>
          <a:p>
            <a:pPr marL="0" indent="0" algn="ctr">
              <a:buNone/>
            </a:pPr>
            <a:r>
              <a:rPr lang="en-US" sz="3200" dirty="0" smtClean="0"/>
              <a:t>Melodi  Randolph  -  </a:t>
            </a:r>
            <a:r>
              <a:rPr lang="en-US" sz="3600" dirty="0" smtClean="0">
                <a:hlinkClick r:id="rId3"/>
              </a:rPr>
              <a:t>melodi@rda4u.net</a:t>
            </a:r>
            <a:endParaRPr lang="en-US" sz="3600" dirty="0" smtClean="0"/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6" name="Content Placeholder 4" descr="A logo of a group of books&#10;&#10;Description automatically generated">
            <a:extLst>
              <a:ext uri="{FF2B5EF4-FFF2-40B4-BE49-F238E27FC236}">
                <a16:creationId xmlns:a16="http://schemas.microsoft.com/office/drawing/2014/main" xmlns="" id="{C22EFBD0-8286-5F6C-AB6C-C20745625A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46" y="62023"/>
            <a:ext cx="1676400" cy="16764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67" y="205563"/>
            <a:ext cx="3250848" cy="1532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8177" y="510328"/>
            <a:ext cx="29700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DAEGRS</a:t>
            </a:r>
          </a:p>
          <a:p>
            <a:pPr algn="ctr"/>
            <a:r>
              <a:rPr lang="en-US" dirty="0"/>
              <a:t>Dental Assisting Educators Group of California</a:t>
            </a:r>
          </a:p>
        </p:txBody>
      </p:sp>
    </p:spTree>
    <p:extLst>
      <p:ext uri="{BB962C8B-B14F-4D97-AF65-F5344CB8AC3E}">
        <p14:creationId xmlns:p14="http://schemas.microsoft.com/office/powerpoint/2010/main" val="6987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16" t="15979"/>
          <a:stretch/>
        </p:blipFill>
        <p:spPr>
          <a:xfrm>
            <a:off x="697580" y="999240"/>
            <a:ext cx="10699425" cy="502820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65535" y="427448"/>
            <a:ext cx="4911513" cy="66606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WWW.CADAT.ORG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2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103" t="15979"/>
          <a:stretch/>
        </p:blipFill>
        <p:spPr>
          <a:xfrm>
            <a:off x="1201916" y="1178350"/>
            <a:ext cx="9794451" cy="4638578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01916" y="2077433"/>
            <a:ext cx="9747315" cy="1165387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</a:rPr>
              <a:t>If you have logged in before, </a:t>
            </a:r>
            <a:r>
              <a:rPr lang="en-US" sz="4000" b="1" u="sng" dirty="0" smtClean="0">
                <a:solidFill>
                  <a:schemeClr val="bg1"/>
                </a:solidFill>
              </a:rPr>
              <a:t/>
            </a:r>
            <a:br>
              <a:rPr lang="en-US" sz="4000" b="1" u="sng" dirty="0" smtClean="0">
                <a:solidFill>
                  <a:schemeClr val="bg1"/>
                </a:solidFill>
              </a:rPr>
            </a:br>
            <a:r>
              <a:rPr lang="en-US" sz="4000" b="1" u="sng" dirty="0" smtClean="0">
                <a:solidFill>
                  <a:schemeClr val="bg1"/>
                </a:solidFill>
              </a:rPr>
              <a:t>it </a:t>
            </a:r>
            <a:r>
              <a:rPr lang="en-US" sz="4000" b="1" u="sng" dirty="0" smtClean="0">
                <a:solidFill>
                  <a:schemeClr val="bg1"/>
                </a:solidFill>
              </a:rPr>
              <a:t>has not changed . . .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889" y="337455"/>
            <a:ext cx="641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LOG IN . . .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02419" y="691398"/>
            <a:ext cx="5897525" cy="761718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2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103" t="15979"/>
          <a:stretch/>
        </p:blipFill>
        <p:spPr>
          <a:xfrm>
            <a:off x="249809" y="499620"/>
            <a:ext cx="11232038" cy="531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88903">
            <a:off x="6608190" y="1010850"/>
            <a:ext cx="3629320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If you have never logged in, </a:t>
            </a:r>
            <a:r>
              <a:rPr lang="en-US" sz="2400" dirty="0" smtClean="0"/>
              <a:t>then use your e-mail address and password:  </a:t>
            </a:r>
            <a:r>
              <a:rPr lang="en-US" sz="2400" dirty="0" smtClean="0">
                <a:solidFill>
                  <a:srgbClr val="FF0000"/>
                </a:solidFill>
              </a:rPr>
              <a:t>Firstname123456</a:t>
            </a:r>
          </a:p>
          <a:p>
            <a:endParaRPr lang="en-US" sz="2400" dirty="0"/>
          </a:p>
          <a:p>
            <a:r>
              <a:rPr lang="en-US" sz="2400" b="1" u="sng" dirty="0" smtClean="0"/>
              <a:t>For example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r>
              <a:rPr lang="en-US" sz="2400" dirty="0" smtClean="0">
                <a:hlinkClick r:id="rId3"/>
              </a:rPr>
              <a:t>Melodi@rda4u.net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7030A0"/>
                </a:solidFill>
              </a:rPr>
              <a:t>Melodi123456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0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639" t="16255"/>
          <a:stretch/>
        </p:blipFill>
        <p:spPr>
          <a:xfrm>
            <a:off x="754144" y="1036949"/>
            <a:ext cx="10520314" cy="4920292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01658" y="238912"/>
            <a:ext cx="11821212" cy="486952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solidFill>
                  <a:srgbClr val="800000"/>
                </a:solidFill>
              </a:rPr>
              <a:t>Once you are logged in, it will now say</a:t>
            </a:r>
            <a:endParaRPr lang="en-US" sz="2800" u="sng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984503" y="482388"/>
            <a:ext cx="1498862" cy="8090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18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43958" y="182351"/>
            <a:ext cx="8559539" cy="486952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solidFill>
                  <a:srgbClr val="800000"/>
                </a:solidFill>
              </a:rPr>
              <a:t>HOVER OVER “COURSES/Certificates” and click </a:t>
            </a:r>
            <a:endParaRPr lang="en-US" sz="2800" u="sng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179" t="16255" r="722" b="-928"/>
          <a:stretch/>
        </p:blipFill>
        <p:spPr>
          <a:xfrm>
            <a:off x="902614" y="857838"/>
            <a:ext cx="10242225" cy="49678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9634194" y="669303"/>
            <a:ext cx="56561" cy="4901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803876" y="769070"/>
            <a:ext cx="222317" cy="880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52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616" t="31860" r="6977" b="17908"/>
          <a:stretch/>
        </p:blipFill>
        <p:spPr>
          <a:xfrm>
            <a:off x="875989" y="1263625"/>
            <a:ext cx="10689583" cy="4265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2760" y="157119"/>
            <a:ext cx="295059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CLICK ON THE RIGHT OPTION . . .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93265" y="2318561"/>
            <a:ext cx="1963846" cy="26220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3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32" t="15737" r="465" b="25762"/>
          <a:stretch/>
        </p:blipFill>
        <p:spPr>
          <a:xfrm>
            <a:off x="439477" y="1180487"/>
            <a:ext cx="11203319" cy="37388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756837" y="631595"/>
            <a:ext cx="4152253" cy="30189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57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745139">
            <a:off x="8045376" y="1206102"/>
            <a:ext cx="349339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COMPLETE THE EVALUATION. . .  Only 7 questions!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395" t="24004" r="7151" b="8191"/>
          <a:stretch/>
        </p:blipFill>
        <p:spPr>
          <a:xfrm>
            <a:off x="701749" y="659217"/>
            <a:ext cx="7050227" cy="50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753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4418</TotalTime>
  <Words>124</Words>
  <Application>Microsoft Office PowerPoint</Application>
  <PresentationFormat>Widescreen</PresentationFormat>
  <Paragraphs>24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Gill Sans MT</vt:lpstr>
      <vt:lpstr>Gallery</vt:lpstr>
      <vt:lpstr>HOW TO GET  YOUR CE UNITS</vt:lpstr>
      <vt:lpstr>WWW.CADAT.ORG</vt:lpstr>
      <vt:lpstr>If you have logged in before,  it has not changed . . .</vt:lpstr>
      <vt:lpstr>PowerPoint Presentation</vt:lpstr>
      <vt:lpstr>Once you are logged in, it will now say</vt:lpstr>
      <vt:lpstr>HOVER OVER “COURSES/Certificates” and click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 YOU CAN ALWAYS GO BACK IN . . 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Relations</dc:title>
  <dc:creator>shari becker</dc:creator>
  <cp:lastModifiedBy>randolm@scc.losrios.edu</cp:lastModifiedBy>
  <cp:revision>32</cp:revision>
  <dcterms:created xsi:type="dcterms:W3CDTF">2024-04-08T01:27:30Z</dcterms:created>
  <dcterms:modified xsi:type="dcterms:W3CDTF">2024-10-09T23:16:01Z</dcterms:modified>
</cp:coreProperties>
</file>